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B0F0-8322-4438-A925-66CB1529AD1C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CFF7-5602-4D93-B7B7-0DCBA62B6BC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B0F0-8322-4438-A925-66CB1529AD1C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CFF7-5602-4D93-B7B7-0DCBA62B6BC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B0F0-8322-4438-A925-66CB1529AD1C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CFF7-5602-4D93-B7B7-0DCBA62B6BC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B0F0-8322-4438-A925-66CB1529AD1C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CFF7-5602-4D93-B7B7-0DCBA62B6BC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B0F0-8322-4438-A925-66CB1529AD1C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CFF7-5602-4D93-B7B7-0DCBA62B6BC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B0F0-8322-4438-A925-66CB1529AD1C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CFF7-5602-4D93-B7B7-0DCBA62B6BC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B0F0-8322-4438-A925-66CB1529AD1C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CFF7-5602-4D93-B7B7-0DCBA62B6BC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B0F0-8322-4438-A925-66CB1529AD1C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CFF7-5602-4D93-B7B7-0DCBA62B6BC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B0F0-8322-4438-A925-66CB1529AD1C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CFF7-5602-4D93-B7B7-0DCBA62B6BC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B0F0-8322-4438-A925-66CB1529AD1C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CFF7-5602-4D93-B7B7-0DCBA62B6BC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8B0F0-8322-4438-A925-66CB1529AD1C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CFF7-5602-4D93-B7B7-0DCBA62B6BC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8B0F0-8322-4438-A925-66CB1529AD1C}" type="datetimeFigureOut">
              <a:rPr lang="fa-IR" smtClean="0"/>
              <a:t>04/02/1442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CFF7-5602-4D93-B7B7-0DCBA62B6BCF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200921_143013_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3046_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3049_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3051_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3054_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3057_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3112_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3114_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4320_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4322_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4325_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200921_143017_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4328_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4331_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4317_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3019_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3022_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3032_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3036_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3038_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3040_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00921_143044_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نیما</dc:creator>
  <cp:lastModifiedBy>نیما</cp:lastModifiedBy>
  <cp:revision>28</cp:revision>
  <dcterms:created xsi:type="dcterms:W3CDTF">2020-09-21T10:11:17Z</dcterms:created>
  <dcterms:modified xsi:type="dcterms:W3CDTF">2020-09-21T15:01:49Z</dcterms:modified>
</cp:coreProperties>
</file>